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42" r:id="rId4"/>
    <p:sldId id="258" r:id="rId5"/>
    <p:sldId id="259" r:id="rId6"/>
    <p:sldId id="409" r:id="rId7"/>
    <p:sldId id="399" r:id="rId8"/>
    <p:sldId id="412" r:id="rId9"/>
    <p:sldId id="413" r:id="rId10"/>
    <p:sldId id="414" r:id="rId11"/>
    <p:sldId id="415" r:id="rId12"/>
    <p:sldId id="416" r:id="rId13"/>
    <p:sldId id="410" r:id="rId14"/>
    <p:sldId id="411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3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11/22/11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elrogos</a:t>
            </a:r>
            <a:r>
              <a:rPr lang="en-US" dirty="0" smtClean="0"/>
              <a:t>/4697925308/sizes/l/in/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4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/photos/8050972@N05/1858426882/sizes/z/in/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9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mbg_photos</a:t>
            </a:r>
            <a:r>
              <a:rPr lang="en-US" dirty="0" smtClean="0"/>
              <a:t>/2484112082/sizes/l/in/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7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hubmedia</a:t>
            </a:r>
            <a:r>
              <a:rPr lang="en-US" dirty="0" smtClean="0"/>
              <a:t>/3147276610/sizes/l/in/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11/22/11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11/22/11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orefathersgroup.com/" TargetMode="External"/><Relationship Id="rId4" Type="http://schemas.openxmlformats.org/officeDocument/2006/relationships/hyperlink" Target="http://spacecollective.org/projects/The-great-enhancement-debate" TargetMode="External"/><Relationship Id="rId5" Type="http://schemas.openxmlformats.org/officeDocument/2006/relationships/hyperlink" Target="https://www.tumblr.com/" TargetMode="External"/><Relationship Id="rId6" Type="http://schemas.openxmlformats.org/officeDocument/2006/relationships/hyperlink" Target="http://www.nfl.com/" TargetMode="External"/><Relationship Id="rId7" Type="http://schemas.openxmlformats.org/officeDocument/2006/relationships/hyperlink" Target="http://www.thelivingdoor.com/" TargetMode="External"/><Relationship Id="rId8" Type="http://schemas.openxmlformats.org/officeDocument/2006/relationships/hyperlink" Target="http://cupcakeipsum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Eleven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 Your Copy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Cut, cut, cut</a:t>
            </a:r>
          </a:p>
          <a:p>
            <a:r>
              <a:rPr lang="en-US" dirty="0" smtClean="0"/>
              <a:t>Use short words and phrases</a:t>
            </a:r>
          </a:p>
          <a:p>
            <a:r>
              <a:rPr lang="en-US" dirty="0" smtClean="0"/>
              <a:t>Two to three sentence paragraphs</a:t>
            </a:r>
          </a:p>
          <a:p>
            <a:r>
              <a:rPr lang="en-US" dirty="0" smtClean="0"/>
              <a:t>Reduce adverbs</a:t>
            </a:r>
          </a:p>
          <a:p>
            <a:r>
              <a:rPr lang="en-US" dirty="0" smtClean="0"/>
              <a:t>Active phrases</a:t>
            </a:r>
          </a:p>
          <a:p>
            <a:r>
              <a:rPr lang="en-US" dirty="0" smtClean="0"/>
              <a:t>Re-read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456" r="204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281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read me now?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5785" r="1578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Re-read</a:t>
            </a:r>
          </a:p>
          <a:p>
            <a:r>
              <a:rPr lang="en-US" dirty="0" smtClean="0"/>
              <a:t>Make lists</a:t>
            </a:r>
            <a:endParaRPr lang="en-US" dirty="0"/>
          </a:p>
          <a:p>
            <a:r>
              <a:rPr lang="en-US" dirty="0" smtClean="0"/>
              <a:t>Add headings</a:t>
            </a:r>
          </a:p>
          <a:p>
            <a:r>
              <a:rPr lang="en-US" dirty="0" smtClean="0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1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Mix fonts for emphasis</a:t>
            </a:r>
          </a:p>
          <a:p>
            <a:pPr lvl="1"/>
            <a:r>
              <a:rPr lang="en-US" dirty="0" smtClean="0">
                <a:latin typeface="Baskerville"/>
                <a:cs typeface="Baskerville"/>
              </a:rPr>
              <a:t>Serif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Sans-serif</a:t>
            </a:r>
          </a:p>
          <a:p>
            <a:r>
              <a:rPr lang="en-US" dirty="0" smtClean="0"/>
              <a:t>Use headings for level, not size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395" r="203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678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Twelve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r>
              <a:rPr lang="en-US" dirty="0" smtClean="0"/>
              <a:t>Lab</a:t>
            </a:r>
          </a:p>
          <a:p>
            <a:r>
              <a:rPr lang="en-US" dirty="0" smtClean="0"/>
              <a:t>Attendance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http://forefathersgroup.com/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http://spacecollective.org/projects/The-great-enhancement-debate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https://www.tumblr.com/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http://www.nfl.com/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http://www.thelivingdoor.com/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http://cupcakeipsum.com</a:t>
            </a:r>
            <a:r>
              <a:rPr lang="en-US" smtClean="0">
                <a:hlinkClick r:id="rId8"/>
              </a:rPr>
              <a:t>/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20304" r="2030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A new frontier</a:t>
            </a:r>
          </a:p>
          <a:p>
            <a:r>
              <a:rPr lang="en-US" dirty="0" err="1" smtClean="0"/>
              <a:t>Scannable</a:t>
            </a:r>
            <a:endParaRPr lang="en-US" dirty="0" smtClean="0"/>
          </a:p>
          <a:p>
            <a:r>
              <a:rPr lang="en-US" dirty="0" smtClean="0"/>
              <a:t>Easily digestible</a:t>
            </a:r>
          </a:p>
          <a:p>
            <a:r>
              <a:rPr lang="en-US" dirty="0" smtClean="0"/>
              <a:t>Users read 15% slower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4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Pyramid</a:t>
            </a:r>
            <a:endParaRPr lang="en-US" dirty="0"/>
          </a:p>
        </p:txBody>
      </p:sp>
      <p:pic>
        <p:nvPicPr>
          <p:cNvPr id="5" name="Content Placeholder 4" descr="Head_First_Web_Design.pdf (page 275 of 497)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11" r="-21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3448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7781</TotalTime>
  <Words>278</Words>
  <Application>Microsoft Macintosh PowerPoint</Application>
  <PresentationFormat>On-screen Show (4:3)</PresentationFormat>
  <Paragraphs>67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Class Eleven</vt:lpstr>
      <vt:lpstr>Overview</vt:lpstr>
      <vt:lpstr>What’s New?</vt:lpstr>
      <vt:lpstr>Quiz Time</vt:lpstr>
      <vt:lpstr>Website Autopsy</vt:lpstr>
      <vt:lpstr>Break</vt:lpstr>
      <vt:lpstr>The Chapter</vt:lpstr>
      <vt:lpstr>Writing for the Web</vt:lpstr>
      <vt:lpstr>Inverted Pyramid</vt:lpstr>
      <vt:lpstr>Compress Your Copy</vt:lpstr>
      <vt:lpstr>Can you read me now?</vt:lpstr>
      <vt:lpstr>Typography</vt:lpstr>
      <vt:lpstr>Break</vt:lpstr>
      <vt:lpstr>Lab</vt:lpstr>
      <vt:lpstr>Class Twelve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374</cp:revision>
  <dcterms:created xsi:type="dcterms:W3CDTF">2011-09-17T02:58:40Z</dcterms:created>
  <dcterms:modified xsi:type="dcterms:W3CDTF">2011-11-23T00:11:23Z</dcterms:modified>
</cp:coreProperties>
</file>